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1" r:id="rId2"/>
    <p:sldId id="262" r:id="rId3"/>
    <p:sldId id="263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763000" cy="1447800"/>
          </a:xfrm>
        </p:spPr>
        <p:txBody>
          <a:bodyPr/>
          <a:lstStyle/>
          <a:p>
            <a:r>
              <a:rPr lang="en-US" sz="3600" b="1" dirty="0" smtClean="0"/>
              <a:t>Lab (2) </a:t>
            </a:r>
            <a:br>
              <a:rPr lang="en-US" sz="3600" b="1" dirty="0" smtClean="0"/>
            </a:br>
            <a:r>
              <a:rPr lang="en-US" sz="3600" b="1" dirty="0" smtClean="0"/>
              <a:t>Methods of Expressing Concentration of Solution</a:t>
            </a:r>
            <a:endParaRPr lang="ar-SA" sz="36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143000" y="2362200"/>
            <a:ext cx="7971430" cy="4114800"/>
          </a:xfrm>
        </p:spPr>
        <p:txBody>
          <a:bodyPr/>
          <a:lstStyle/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1- Molarity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2- Normality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Relationship between Molarity and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Normality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3- Molality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4- Percentage</a:t>
            </a: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6265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95400" y="228600"/>
            <a:ext cx="7772400" cy="6400800"/>
          </a:xfrm>
        </p:spPr>
        <p:txBody>
          <a:bodyPr/>
          <a:lstStyle/>
          <a:p>
            <a:pPr marL="0" marR="0" algn="just"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a typeface="Times New Roman"/>
              </a:rPr>
              <a:t> Concentration of solution is the amount of solute dissolved in a known amount of the solvent or solution. The concentration of solution can be expressed in various ways as discussed below:                                                                         </a:t>
            </a:r>
            <a:endParaRPr lang="en-US" sz="2800" dirty="0">
              <a:ea typeface="Times New Roman"/>
            </a:endParaRPr>
          </a:p>
          <a:p>
            <a:pPr mar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a typeface="Times New Roman"/>
              </a:rPr>
              <a:t> </a:t>
            </a:r>
            <a:endParaRPr lang="en-US" sz="2800" dirty="0">
              <a:ea typeface="Times New Roman"/>
            </a:endParaRPr>
          </a:p>
          <a:p>
            <a:pPr marL="514350" lvl="0" indent="-514350" algn="just" rtl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dirty="0">
                <a:ea typeface="Times New Roman"/>
              </a:rPr>
              <a:t>Molarity</a:t>
            </a:r>
            <a:r>
              <a:rPr lang="en-US" dirty="0">
                <a:ea typeface="Times New Roman"/>
              </a:rPr>
              <a:t>: is the number of moles of solute dissolved in one liter of solution. The units, therefore are </a:t>
            </a:r>
            <a:r>
              <a:rPr lang="en-US" b="1" dirty="0">
                <a:ea typeface="Times New Roman"/>
              </a:rPr>
              <a:t>moles per liter</a:t>
            </a:r>
            <a:r>
              <a:rPr lang="en-US" dirty="0">
                <a:ea typeface="Times New Roman"/>
              </a:rPr>
              <a:t>, specifically it's </a:t>
            </a:r>
            <a:r>
              <a:rPr lang="en-US" b="1" dirty="0">
                <a:ea typeface="Times New Roman"/>
              </a:rPr>
              <a:t>moles of solute</a:t>
            </a:r>
            <a:r>
              <a:rPr lang="en-US" dirty="0">
                <a:ea typeface="Times New Roman"/>
              </a:rPr>
              <a:t> per </a:t>
            </a:r>
            <a:r>
              <a:rPr lang="en-US" b="1" dirty="0">
                <a:ea typeface="Times New Roman"/>
              </a:rPr>
              <a:t>liter of solution</a:t>
            </a:r>
            <a:r>
              <a:rPr lang="en-US" dirty="0">
                <a:ea typeface="Times New Roman"/>
              </a:rPr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24372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95400" y="228600"/>
            <a:ext cx="7772400" cy="6400800"/>
          </a:xfrm>
        </p:spPr>
        <p:txBody>
          <a:bodyPr/>
          <a:lstStyle/>
          <a:p>
            <a:pPr marL="0" marR="0" algn="just" rtl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ea typeface="Times New Roman"/>
              </a:rPr>
              <a:t> 2- Normality : is the number of equivalents of solute dissolved in one liter of solution. The units, therefore are equivalents per liter, specifically it's equivalents of solute per liter of solution.</a:t>
            </a:r>
          </a:p>
          <a:p>
            <a:pPr marL="0" marR="0" algn="just" rtl="0">
              <a:spcBef>
                <a:spcPts val="0"/>
              </a:spcBef>
              <a:spcAft>
                <a:spcPts val="0"/>
              </a:spcAft>
            </a:pPr>
            <a:endParaRPr lang="en-US" dirty="0">
              <a:ea typeface="Times New Roman"/>
            </a:endParaRPr>
          </a:p>
          <a:p>
            <a:pPr marL="0" marR="0" algn="just" rtl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a typeface="Times New Roman"/>
              </a:rPr>
              <a:t>3-	Molality: is the number of moles of solute dissolved in exactly one kilogram of solvent. </a:t>
            </a:r>
            <a:endParaRPr lang="en-US" dirty="0" smtClean="0">
              <a:ea typeface="Times New Roman"/>
            </a:endParaRPr>
          </a:p>
          <a:p>
            <a:pPr marL="0" marR="0" algn="just" rtl="0">
              <a:spcBef>
                <a:spcPts val="0"/>
              </a:spcBef>
              <a:spcAft>
                <a:spcPts val="0"/>
              </a:spcAft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33481024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122</TotalTime>
  <Words>89</Words>
  <Application>Microsoft Office PowerPoint</Application>
  <PresentationFormat>عرض على الشاشة (3:4)‏</PresentationFormat>
  <Paragraphs>12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Blue wave design template</vt:lpstr>
      <vt:lpstr>Lab (2)  Methods of Expressing Concentration of Solution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20</cp:revision>
  <dcterms:created xsi:type="dcterms:W3CDTF">2019-09-24T08:16:01Z</dcterms:created>
  <dcterms:modified xsi:type="dcterms:W3CDTF">2019-09-28T15:06:37Z</dcterms:modified>
</cp:coreProperties>
</file>